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9" autoAdjust="0"/>
    <p:restoredTop sz="86397" autoAdjust="0"/>
  </p:normalViewPr>
  <p:slideViewPr>
    <p:cSldViewPr snapToGrid="0">
      <p:cViewPr varScale="1">
        <p:scale>
          <a:sx n="95" d="100"/>
          <a:sy n="95" d="100"/>
        </p:scale>
        <p:origin x="114" y="174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</a:t>
            </a:r>
            <a:r>
              <a:rPr lang="en-US" dirty="0" smtClean="0"/>
              <a:t>Wiley, Goodrich and </a:t>
            </a:r>
            <a:r>
              <a:rPr lang="en-US" dirty="0" err="1" smtClean="0"/>
              <a:t>Tamassia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853" t="17978" r="55312" b="21771"/>
          <a:stretch/>
        </p:blipFill>
        <p:spPr>
          <a:xfrm>
            <a:off x="4863402" y="1751227"/>
            <a:ext cx="3976458" cy="42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Spanning Tree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524" t="23517" r="53498" b="19077"/>
          <a:stretch/>
        </p:blipFill>
        <p:spPr>
          <a:xfrm>
            <a:off x="4572866" y="1632495"/>
            <a:ext cx="4323677" cy="41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 and Bridges of </a:t>
            </a:r>
            <a:r>
              <a:rPr lang="en-US" dirty="0" err="1" smtClean="0"/>
              <a:t>Koeningsberg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007" t="22461" r="54543" b="28396"/>
          <a:stretch/>
        </p:blipFill>
        <p:spPr>
          <a:xfrm>
            <a:off x="3657600" y="2481942"/>
            <a:ext cx="3595350" cy="32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Bridges of </a:t>
            </a:r>
            <a:r>
              <a:rPr lang="en-US" dirty="0" err="1" smtClean="0"/>
              <a:t>Koeningsberg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50" t="40835" r="53003" b="12525"/>
          <a:stretch/>
        </p:blipFill>
        <p:spPr>
          <a:xfrm>
            <a:off x="3941135" y="2100443"/>
            <a:ext cx="4746655" cy="377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4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5404" y="2136558"/>
            <a:ext cx="8737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Basic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Graph Abstract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Structures for Storing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547" t="48044" r="32069" b="23912"/>
          <a:stretch/>
        </p:blipFill>
        <p:spPr>
          <a:xfrm>
            <a:off x="6183311" y="2803906"/>
            <a:ext cx="4200211" cy="20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Defitions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5403" y="23443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graph G = (V,E) is composed of: V: set of vertices E: set of edges connecting the vertices in V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 </a:t>
            </a:r>
            <a:r>
              <a:rPr lang="en-US" dirty="0"/>
              <a:t>edge e = (</a:t>
            </a:r>
            <a:r>
              <a:rPr lang="en-US" dirty="0" err="1"/>
              <a:t>u,v</a:t>
            </a:r>
            <a:r>
              <a:rPr lang="en-US" dirty="0"/>
              <a:t>) is a pair of vertices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4084" t="45143" r="33224" b="22066"/>
          <a:stretch/>
        </p:blipFill>
        <p:spPr>
          <a:xfrm>
            <a:off x="4865742" y="3354806"/>
            <a:ext cx="4127533" cy="25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Defitions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468" t="21846" r="53278" b="44216"/>
          <a:stretch/>
        </p:blipFill>
        <p:spPr>
          <a:xfrm>
            <a:off x="3547067" y="2435601"/>
            <a:ext cx="4722725" cy="26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Defitions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944" t="55531" r="52802" b="11253"/>
          <a:stretch/>
        </p:blipFill>
        <p:spPr>
          <a:xfrm>
            <a:off x="3515419" y="2633450"/>
            <a:ext cx="4573503" cy="25487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4121" y="4795076"/>
            <a:ext cx="25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Defitions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9359" t="19560" r="54399" b="14904"/>
          <a:stretch/>
        </p:blipFill>
        <p:spPr>
          <a:xfrm>
            <a:off x="4791322" y="1346163"/>
            <a:ext cx="3886765" cy="43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Defitions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908" t="17186" r="54707" b="14594"/>
          <a:stretch/>
        </p:blipFill>
        <p:spPr>
          <a:xfrm>
            <a:off x="4746604" y="1536952"/>
            <a:ext cx="3744254" cy="45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Defitions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964" t="18681" r="54267" b="20747"/>
          <a:stretch/>
        </p:blipFill>
        <p:spPr>
          <a:xfrm>
            <a:off x="4783015" y="1543149"/>
            <a:ext cx="4257023" cy="45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Computer Science, </a:t>
            </a:r>
            <a:r>
              <a:rPr lang="en-US" smtClean="0"/>
              <a:t>Purdue University</a:t>
            </a: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45403" y="2267076"/>
            <a:ext cx="8978605" cy="4389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2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29" t="20352" r="53022" b="14769"/>
          <a:stretch/>
        </p:blipFill>
        <p:spPr>
          <a:xfrm>
            <a:off x="4754342" y="1516855"/>
            <a:ext cx="4118353" cy="45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164</Words>
  <Application>Microsoft Office PowerPoint</Application>
  <PresentationFormat>Widescreen</PresentationFormat>
  <Paragraphs>50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Impact</vt:lpstr>
      <vt:lpstr>Wingdings</vt:lpstr>
      <vt:lpstr>Office Theme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Thank You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2018-05-08T03:00:29Z</dcterms:modified>
</cp:coreProperties>
</file>